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Fri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August </a:t>
            </a:r>
            <a:r>
              <a:rPr lang="en-US" dirty="0" smtClean="0">
                <a:solidFill>
                  <a:schemeClr val="bg1"/>
                </a:solidFill>
              </a:rPr>
              <a:t>18, </a:t>
            </a:r>
            <a:r>
              <a:rPr lang="en-US" dirty="0" smtClean="0">
                <a:solidFill>
                  <a:schemeClr val="bg1"/>
                </a:solidFill>
              </a:rPr>
              <a:t>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Mystery Waters Activity</a:t>
            </a:r>
          </a:p>
          <a:p>
            <a:r>
              <a:rPr lang="en-US" sz="3000" smtClean="0">
                <a:solidFill>
                  <a:srgbClr val="00B0F0"/>
                </a:solidFill>
              </a:rPr>
              <a:t>Determining Density</a:t>
            </a:r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 </a:t>
            </a: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Study for Metric System Quiz on Monday 8/21/17</a:t>
            </a:r>
            <a:r>
              <a:rPr lang="en-US" sz="3000" dirty="0" smtClean="0">
                <a:solidFill>
                  <a:schemeClr val="accent4"/>
                </a:solidFill>
              </a:rPr>
              <a:t>!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Have Monitoring Log signed!</a:t>
            </a:r>
            <a:endParaRPr lang="en-US" sz="3000" dirty="0">
              <a:solidFill>
                <a:srgbClr val="EB7115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How many steps are there in the Scientific Method?  </a:t>
            </a: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Agenda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Monitoring </a:t>
            </a:r>
            <a:r>
              <a:rPr lang="en-US" dirty="0" smtClean="0">
                <a:solidFill>
                  <a:srgbClr val="00B050"/>
                </a:solidFill>
              </a:rPr>
              <a:t>Log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be able to accurately measure distance, mass, volume, and density using the metric system.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9451" y="3030376"/>
            <a:ext cx="6493097" cy="797248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386766"/>
            <a:ext cx="6051464" cy="632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982" y="966946"/>
            <a:ext cx="9590406" cy="47952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5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58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45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40235</TotalTime>
  <Words>87</Words>
  <Application>Microsoft Office PowerPoint</Application>
  <PresentationFormat>Widescreen</PresentationFormat>
  <Paragraphs>20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Friday, August 18, 2017</vt:lpstr>
      <vt:lpstr>Learning Goal and Scale</vt:lpstr>
      <vt:lpstr>PowerPoint Presentation</vt:lpstr>
      <vt:lpstr>PowerPoint Presentation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361</cp:revision>
  <cp:lastPrinted>2016-04-26T17:44:54Z</cp:lastPrinted>
  <dcterms:created xsi:type="dcterms:W3CDTF">2015-10-22T15:42:29Z</dcterms:created>
  <dcterms:modified xsi:type="dcterms:W3CDTF">2017-08-18T16:24:33Z</dcterms:modified>
</cp:coreProperties>
</file>