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62" r:id="rId4"/>
    <p:sldId id="263" r:id="rId5"/>
    <p:sldId id="264" r:id="rId6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1EAF"/>
    <a:srgbClr val="FF9999"/>
    <a:srgbClr val="EB71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394" autoAdjust="0"/>
  </p:normalViewPr>
  <p:slideViewPr>
    <p:cSldViewPr snapToGrid="0">
      <p:cViewPr varScale="1">
        <p:scale>
          <a:sx n="81" d="100"/>
          <a:sy n="81" d="100"/>
        </p:scale>
        <p:origin x="120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3C162E-EC73-427D-8A0D-5025EA83FC96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40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73575"/>
            <a:ext cx="55054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F3F6D9-0DB7-40F1-8929-0D6D70D4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990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3F6D9-0DB7-40F1-8929-0D6D70D413C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769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49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928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095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384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171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428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439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908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639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805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782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88259-9477-4DF2-8714-4619C536281C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969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077879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Fri</a:t>
            </a:r>
            <a:r>
              <a:rPr lang="en-US" dirty="0" smtClean="0">
                <a:solidFill>
                  <a:schemeClr val="bg1"/>
                </a:solidFill>
              </a:rPr>
              <a:t>day</a:t>
            </a:r>
            <a:r>
              <a:rPr lang="en-US" dirty="0" smtClean="0">
                <a:solidFill>
                  <a:schemeClr val="bg1"/>
                </a:solidFill>
              </a:rPr>
              <a:t>, August </a:t>
            </a:r>
            <a:r>
              <a:rPr lang="en-US" dirty="0" smtClean="0">
                <a:solidFill>
                  <a:schemeClr val="bg1"/>
                </a:solidFill>
              </a:rPr>
              <a:t>18, </a:t>
            </a:r>
            <a:r>
              <a:rPr lang="en-US" dirty="0" smtClean="0">
                <a:solidFill>
                  <a:schemeClr val="bg1"/>
                </a:solidFill>
              </a:rPr>
              <a:t>2017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9787" y="1314030"/>
            <a:ext cx="5157787" cy="56667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Write In Your Agenda: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39788" y="1880700"/>
            <a:ext cx="5157787" cy="46156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u="sng" dirty="0" smtClean="0">
                <a:solidFill>
                  <a:srgbClr val="00B0F0"/>
                </a:solidFill>
              </a:rPr>
              <a:t>CW:</a:t>
            </a:r>
            <a:r>
              <a:rPr lang="en-US" sz="3000" dirty="0" smtClean="0">
                <a:solidFill>
                  <a:srgbClr val="00B0F0"/>
                </a:solidFill>
              </a:rPr>
              <a:t> </a:t>
            </a:r>
          </a:p>
          <a:p>
            <a:r>
              <a:rPr lang="en-US" sz="3000" dirty="0" smtClean="0">
                <a:solidFill>
                  <a:srgbClr val="00B0F0"/>
                </a:solidFill>
              </a:rPr>
              <a:t>Mystery Waters Activity</a:t>
            </a:r>
          </a:p>
          <a:p>
            <a:r>
              <a:rPr lang="en-US" sz="3000" smtClean="0">
                <a:solidFill>
                  <a:srgbClr val="00B0F0"/>
                </a:solidFill>
              </a:rPr>
              <a:t>Determining Density</a:t>
            </a:r>
            <a:endParaRPr lang="en-US" sz="3000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en-US" sz="3000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sz="3000" dirty="0" smtClean="0">
                <a:solidFill>
                  <a:srgbClr val="00B0F0"/>
                </a:solidFill>
              </a:rPr>
              <a:t> </a:t>
            </a:r>
            <a:r>
              <a:rPr lang="en-US" sz="3000" u="sng" dirty="0" smtClean="0">
                <a:solidFill>
                  <a:schemeClr val="accent4"/>
                </a:solidFill>
              </a:rPr>
              <a:t>HW:</a:t>
            </a:r>
            <a:r>
              <a:rPr lang="en-US" sz="3000" dirty="0" smtClean="0">
                <a:solidFill>
                  <a:schemeClr val="accent4"/>
                </a:solidFill>
              </a:rPr>
              <a:t> </a:t>
            </a:r>
          </a:p>
          <a:p>
            <a:r>
              <a:rPr lang="en-US" sz="3000" dirty="0" smtClean="0">
                <a:solidFill>
                  <a:schemeClr val="accent4"/>
                </a:solidFill>
              </a:rPr>
              <a:t>Study for Metric System Quiz on Monday 8/21/17</a:t>
            </a:r>
            <a:r>
              <a:rPr lang="en-US" sz="3000" dirty="0" smtClean="0">
                <a:solidFill>
                  <a:schemeClr val="accent4"/>
                </a:solidFill>
              </a:rPr>
              <a:t>!</a:t>
            </a:r>
          </a:p>
          <a:p>
            <a:r>
              <a:rPr lang="en-US" sz="3000" dirty="0" smtClean="0">
                <a:solidFill>
                  <a:schemeClr val="accent4"/>
                </a:solidFill>
              </a:rPr>
              <a:t>Have Monitoring Log signed!</a:t>
            </a:r>
            <a:endParaRPr lang="en-US" sz="3000" dirty="0">
              <a:solidFill>
                <a:srgbClr val="EB7115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172200" y="1349681"/>
            <a:ext cx="5183188" cy="495367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Write </a:t>
            </a:r>
            <a:r>
              <a:rPr lang="en-US" dirty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n Your Monitoring Log: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5997574" y="2006034"/>
            <a:ext cx="5779394" cy="48519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>
                <a:solidFill>
                  <a:srgbClr val="FFFF00"/>
                </a:solidFill>
              </a:rPr>
              <a:t>Response to Warm-Up: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How many steps are there in the Scientific Method?  </a:t>
            </a:r>
            <a:endParaRPr lang="en-US" u="sng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u="sng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u="sng" dirty="0" smtClean="0">
                <a:solidFill>
                  <a:srgbClr val="00B050"/>
                </a:solidFill>
              </a:rPr>
              <a:t>You </a:t>
            </a:r>
            <a:r>
              <a:rPr lang="en-US" u="sng" dirty="0">
                <a:solidFill>
                  <a:srgbClr val="00B050"/>
                </a:solidFill>
              </a:rPr>
              <a:t>will need</a:t>
            </a:r>
            <a:r>
              <a:rPr lang="en-US" b="1" u="sng" dirty="0">
                <a:solidFill>
                  <a:srgbClr val="00B050"/>
                </a:solidFill>
              </a:rPr>
              <a:t>: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Pencil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Agenda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Monitoring </a:t>
            </a:r>
            <a:r>
              <a:rPr lang="en-US" dirty="0" smtClean="0">
                <a:solidFill>
                  <a:srgbClr val="00B050"/>
                </a:solidFill>
              </a:rPr>
              <a:t>Log</a:t>
            </a:r>
            <a:endParaRPr lang="en-US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80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" y="365125"/>
            <a:ext cx="11020108" cy="132556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Learning Goal and Scale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281" y="1681163"/>
            <a:ext cx="4803390" cy="45085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TSW be able to accurately measure distance, mass, volume, and density using the metric system.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9451" y="3030376"/>
            <a:ext cx="6493097" cy="797248"/>
          </a:xfrm>
          <a:prstGeom prst="rect">
            <a:avLst/>
          </a:prstGeom>
        </p:spPr>
      </p:pic>
      <p:pic>
        <p:nvPicPr>
          <p:cNvPr id="9" name="Content Placeholder 8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172200" y="386766"/>
            <a:ext cx="6051464" cy="6324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37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4982" y="966946"/>
            <a:ext cx="9590406" cy="479520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5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58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45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40235</TotalTime>
  <Words>87</Words>
  <Application>Microsoft Office PowerPoint</Application>
  <PresentationFormat>Widescreen</PresentationFormat>
  <Paragraphs>20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Friday, August 18, 2017</vt:lpstr>
      <vt:lpstr>Learning Goal and Scale</vt:lpstr>
      <vt:lpstr>PowerPoint Presentation</vt:lpstr>
      <vt:lpstr>PowerPoint Presentation</vt:lpstr>
      <vt:lpstr>PowerPoint Presentation</vt:lpstr>
    </vt:vector>
  </TitlesOfParts>
  <Company>Chandler Unified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Thursday, October 22, 2015</dc:title>
  <dc:creator>Pysher, Richard</dc:creator>
  <cp:lastModifiedBy>Pysher, Richard</cp:lastModifiedBy>
  <cp:revision>361</cp:revision>
  <cp:lastPrinted>2016-04-26T17:44:54Z</cp:lastPrinted>
  <dcterms:created xsi:type="dcterms:W3CDTF">2015-10-22T15:42:29Z</dcterms:created>
  <dcterms:modified xsi:type="dcterms:W3CDTF">2017-08-18T16:24:33Z</dcterms:modified>
</cp:coreProperties>
</file>